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49"/>
    <p:restoredTop sz="94653"/>
  </p:normalViewPr>
  <p:slideViewPr>
    <p:cSldViewPr snapToGrid="0" snapToObjects="1">
      <p:cViewPr varScale="1">
        <p:scale>
          <a:sx n="118" d="100"/>
          <a:sy n="118" d="100"/>
        </p:scale>
        <p:origin x="127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jpg>
</file>

<file path=ppt/media/image3.JPG>
</file>

<file path=ppt/media/image4.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E107E-B618-124F-B660-83E1408774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34ED19-C1E4-1646-A975-5E4A06EEC2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7FD69C-AAD2-7244-861D-E9816927E37A}"/>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D74B8D54-6D4A-D941-9922-0A967F04F7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31DDBF-5222-214D-8AA6-CDB6C4244264}"/>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6134374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9E0E3-96A2-4042-8DF2-C9253149A9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8BF06A-AFAC-7544-B772-D1CBE79F69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ED48C8-532E-364F-B5F7-4F16D78E8B75}"/>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BFA18FF2-2BB6-BC42-9A08-9E2BC22FA1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594CB7-782E-BC4F-89C7-367C2D187ABA}"/>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3651652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2CEF32-2EC7-0949-A7A8-5A7C22A5492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C28998-DF7B-2540-9B1B-CF191F40C19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292063-A99D-4142-AC8D-9D9C3398E206}"/>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D17BD355-82D6-FD40-867C-783864FDAE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C514F-6DC2-9C45-B16E-56BB04375716}"/>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4018745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47022-F879-3747-BCB6-690C4BAF90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61AF7F-A450-EA4B-8EF5-A9DA50DDD7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1739D4-C3DD-6A4D-99B0-B877D55C0229}"/>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63EF9A3F-86ED-9849-8B97-44B1B32560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C244E-2E0C-3049-9AEC-7CCE5D0304D9}"/>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3912260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B600E-77EF-6745-9FFE-CEAA00BAE4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5466ED-EB39-0441-8D11-3F05CCF76B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5716CC-E3EA-744F-BFA2-88F8B010C82B}"/>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B1154592-8306-334D-82D5-EE05D3358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616B2D-0826-4D45-A3E3-EC02A24C08E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163836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4129C-8719-884D-AFCC-CD35840440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893F76-2DD1-114A-BDCA-2B154465F9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790742-F2CC-BC43-8CC9-E966EB7F880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807F11-A721-1040-AE6F-C23CA4EEC092}"/>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6" name="Footer Placeholder 5">
            <a:extLst>
              <a:ext uri="{FF2B5EF4-FFF2-40B4-BE49-F238E27FC236}">
                <a16:creationId xmlns:a16="http://schemas.microsoft.com/office/drawing/2014/main" id="{D635B070-6F4A-3740-BC60-BC71F50FAC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E41382-86FF-C644-B548-85E90345B5B6}"/>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875002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8F34B-C8F9-614C-9EAC-C71A99A26CD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C8C2E35-DE1F-F049-BD4F-097F502AD4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F35297-3B97-2040-946C-C77B3D78C7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C4A7F90-A39D-444C-A62D-A321648E08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6D92870-9B0A-E546-8D37-4C254F8686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C69F4B4-E6EB-EF41-B282-2B79587A4F07}"/>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8" name="Footer Placeholder 7">
            <a:extLst>
              <a:ext uri="{FF2B5EF4-FFF2-40B4-BE49-F238E27FC236}">
                <a16:creationId xmlns:a16="http://schemas.microsoft.com/office/drawing/2014/main" id="{2603D91C-CC6A-2946-80B8-EAB7FDB90D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FCB279-2ED4-4A48-9BD5-7DA743D251B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2872551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0655C-E498-8E45-96AA-2E9154A887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4B495E-CA16-5C42-907E-6DE4FAD27EAD}"/>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4" name="Footer Placeholder 3">
            <a:extLst>
              <a:ext uri="{FF2B5EF4-FFF2-40B4-BE49-F238E27FC236}">
                <a16:creationId xmlns:a16="http://schemas.microsoft.com/office/drawing/2014/main" id="{279A1E33-1D96-884E-A610-3C878341D74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170C428-9EEC-B241-9731-53D198C1AF49}"/>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508252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C6A064-8BFA-9249-AD4E-DBD8DDF2C7B6}"/>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3" name="Footer Placeholder 2">
            <a:extLst>
              <a:ext uri="{FF2B5EF4-FFF2-40B4-BE49-F238E27FC236}">
                <a16:creationId xmlns:a16="http://schemas.microsoft.com/office/drawing/2014/main" id="{33BB6655-F32B-2D41-920E-00DB109D38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CA7B1C-3830-654D-9FCD-E030AE1FF263}"/>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525041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9564A-0818-2D43-8532-2F0FBAEA59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A1BBB36-8299-6F47-9A60-9F12391C45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367E53-5718-9242-8C39-D47200FD1F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883878-75AB-7042-A83F-842BF762773E}"/>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6" name="Footer Placeholder 5">
            <a:extLst>
              <a:ext uri="{FF2B5EF4-FFF2-40B4-BE49-F238E27FC236}">
                <a16:creationId xmlns:a16="http://schemas.microsoft.com/office/drawing/2014/main" id="{04F5342F-0F0E-5645-9C98-5E7416FEAD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757388-B9AA-4D46-BE65-AFDB75783337}"/>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9166365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851C8-666D-8946-ACD6-713BD05733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E3D04C5-C00A-F641-AFB7-1E6C133B88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7ED2EF6-9A19-2F43-AC1A-445CB2D7E6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F893F9-3B38-114D-91A8-48D4E8D4F6D4}"/>
              </a:ext>
            </a:extLst>
          </p:cNvPr>
          <p:cNvSpPr>
            <a:spLocks noGrp="1"/>
          </p:cNvSpPr>
          <p:nvPr>
            <p:ph type="dt" sz="half" idx="10"/>
          </p:nvPr>
        </p:nvSpPr>
        <p:spPr/>
        <p:txBody>
          <a:bodyPr/>
          <a:lstStyle/>
          <a:p>
            <a:fld id="{F6EA1ECF-CA13-EA4F-9251-43239DE9B471}" type="datetimeFigureOut">
              <a:rPr lang="en-US" smtClean="0"/>
              <a:t>10/19/21</a:t>
            </a:fld>
            <a:endParaRPr lang="en-US"/>
          </a:p>
        </p:txBody>
      </p:sp>
      <p:sp>
        <p:nvSpPr>
          <p:cNvPr id="6" name="Footer Placeholder 5">
            <a:extLst>
              <a:ext uri="{FF2B5EF4-FFF2-40B4-BE49-F238E27FC236}">
                <a16:creationId xmlns:a16="http://schemas.microsoft.com/office/drawing/2014/main" id="{7B8FC06B-6092-9E48-9AE4-297066EE5A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E4C35B-70DD-3244-8ECD-F0B6037DD194}"/>
              </a:ext>
            </a:extLst>
          </p:cNvPr>
          <p:cNvSpPr>
            <a:spLocks noGrp="1"/>
          </p:cNvSpPr>
          <p:nvPr>
            <p:ph type="sldNum" sz="quarter" idx="12"/>
          </p:nvPr>
        </p:nvSpPr>
        <p:spPr/>
        <p:txBody>
          <a:bodyPr/>
          <a:lstStyle/>
          <a:p>
            <a:fld id="{BCC75F79-6EBD-D44F-97EE-3743E46C0D23}" type="slidenum">
              <a:rPr lang="en-US" smtClean="0"/>
              <a:t>‹#›</a:t>
            </a:fld>
            <a:endParaRPr lang="en-US"/>
          </a:p>
        </p:txBody>
      </p:sp>
    </p:spTree>
    <p:extLst>
      <p:ext uri="{BB962C8B-B14F-4D97-AF65-F5344CB8AC3E}">
        <p14:creationId xmlns:p14="http://schemas.microsoft.com/office/powerpoint/2010/main" val="1141623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FEE906-0ADC-8A49-95E4-7FC5B92E01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84FD817-0FF0-064F-974E-7FEEFF90E1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D7B006-3619-1748-AB19-C06A88B319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6EA1ECF-CA13-EA4F-9251-43239DE9B471}" type="datetimeFigureOut">
              <a:rPr lang="en-US" smtClean="0"/>
              <a:t>10/19/21</a:t>
            </a:fld>
            <a:endParaRPr lang="en-US"/>
          </a:p>
        </p:txBody>
      </p:sp>
      <p:sp>
        <p:nvSpPr>
          <p:cNvPr id="5" name="Footer Placeholder 4">
            <a:extLst>
              <a:ext uri="{FF2B5EF4-FFF2-40B4-BE49-F238E27FC236}">
                <a16:creationId xmlns:a16="http://schemas.microsoft.com/office/drawing/2014/main" id="{08BF28B3-D4DD-0646-AC73-CCC917C785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797ABF8-59C7-4446-B0FA-7E6C4312E7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C75F79-6EBD-D44F-97EE-3743E46C0D23}" type="slidenum">
              <a:rPr lang="en-US" smtClean="0"/>
              <a:t>‹#›</a:t>
            </a:fld>
            <a:endParaRPr lang="en-US"/>
          </a:p>
        </p:txBody>
      </p:sp>
    </p:spTree>
    <p:extLst>
      <p:ext uri="{BB962C8B-B14F-4D97-AF65-F5344CB8AC3E}">
        <p14:creationId xmlns:p14="http://schemas.microsoft.com/office/powerpoint/2010/main" val="1332504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 Target="slide2.xml"/><Relationship Id="rId7" Type="http://schemas.openxmlformats.org/officeDocument/2006/relationships/image" Target="../media/image1.JPG"/><Relationship Id="rId2" Type="http://schemas.openxmlformats.org/officeDocument/2006/relationships/slide" Target="slide1.xml"/><Relationship Id="rId1" Type="http://schemas.openxmlformats.org/officeDocument/2006/relationships/slideLayout" Target="../slideLayouts/slideLayout7.xml"/><Relationship Id="rId6" Type="http://schemas.openxmlformats.org/officeDocument/2006/relationships/slide" Target="slide5.xml"/><Relationship Id="rId5" Type="http://schemas.openxmlformats.org/officeDocument/2006/relationships/slide" Target="slide4.xml"/><Relationship Id="rId4" Type="http://schemas.openxmlformats.org/officeDocument/2006/relationships/slide" Target="slide3.xml"/><Relationship Id="rId9" Type="http://schemas.openxmlformats.org/officeDocument/2006/relationships/image" Target="../media/image3.JP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B580E6-A724-2F43-A0E3-70BCB51E530D}"/>
              </a:ext>
            </a:extLst>
          </p:cNvPr>
          <p:cNvSpPr/>
          <p:nvPr/>
        </p:nvSpPr>
        <p:spPr>
          <a:xfrm>
            <a:off x="0" y="0"/>
            <a:ext cx="12192000" cy="1415441"/>
          </a:xfrm>
          <a:prstGeom prst="rect">
            <a:avLst/>
          </a:prstGeom>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All About Me. </a:t>
            </a:r>
          </a:p>
        </p:txBody>
      </p:sp>
      <p:sp>
        <p:nvSpPr>
          <p:cNvPr id="5" name="Rounded Rectangle 4">
            <a:extLst>
              <a:ext uri="{FF2B5EF4-FFF2-40B4-BE49-F238E27FC236}">
                <a16:creationId xmlns:a16="http://schemas.microsoft.com/office/drawing/2014/main" id="{DA75776D-2E02-AA45-9F83-6A8161BAABCC}"/>
              </a:ext>
            </a:extLst>
          </p:cNvPr>
          <p:cNvSpPr/>
          <p:nvPr/>
        </p:nvSpPr>
        <p:spPr>
          <a:xfrm>
            <a:off x="1607364" y="2473308"/>
            <a:ext cx="2228029" cy="27369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7" name="Rounded Rectangle 6">
            <a:extLst>
              <a:ext uri="{FF2B5EF4-FFF2-40B4-BE49-F238E27FC236}">
                <a16:creationId xmlns:a16="http://schemas.microsoft.com/office/drawing/2014/main" id="{8D121025-ACCC-E44A-B9BE-79DD8ADDAFE3}"/>
              </a:ext>
            </a:extLst>
          </p:cNvPr>
          <p:cNvSpPr/>
          <p:nvPr/>
        </p:nvSpPr>
        <p:spPr>
          <a:xfrm>
            <a:off x="4981985" y="2492667"/>
            <a:ext cx="2228029" cy="27369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2121055" y="2473308"/>
            <a:ext cx="1136917" cy="369332"/>
          </a:xfrm>
          <a:prstGeom prst="rect">
            <a:avLst/>
          </a:prstGeom>
          <a:noFill/>
        </p:spPr>
        <p:txBody>
          <a:bodyPr wrap="square" rtlCol="0">
            <a:spAutoFit/>
          </a:bodyPr>
          <a:lstStyle/>
          <a:p>
            <a:pPr algn="ctr"/>
            <a:r>
              <a:rPr lang="en-US" dirty="0">
                <a:solidFill>
                  <a:schemeClr val="bg1"/>
                </a:solidFill>
              </a:rPr>
              <a:t>About me </a:t>
            </a:r>
          </a:p>
        </p:txBody>
      </p:sp>
      <p:sp>
        <p:nvSpPr>
          <p:cNvPr id="9" name="TextBox 8">
            <a:extLst>
              <a:ext uri="{FF2B5EF4-FFF2-40B4-BE49-F238E27FC236}">
                <a16:creationId xmlns:a16="http://schemas.microsoft.com/office/drawing/2014/main" id="{65FCB4F6-06D0-1A4B-AAE0-78D887CFF52B}"/>
              </a:ext>
            </a:extLst>
          </p:cNvPr>
          <p:cNvSpPr txBox="1"/>
          <p:nvPr/>
        </p:nvSpPr>
        <p:spPr>
          <a:xfrm>
            <a:off x="5519954" y="2504419"/>
            <a:ext cx="1152089" cy="369332"/>
          </a:xfrm>
          <a:prstGeom prst="rect">
            <a:avLst/>
          </a:prstGeom>
          <a:noFill/>
        </p:spPr>
        <p:txBody>
          <a:bodyPr wrap="square" rtlCol="0">
            <a:spAutoFit/>
          </a:bodyPr>
          <a:lstStyle/>
          <a:p>
            <a:pPr algn="ctr"/>
            <a:r>
              <a:rPr lang="en-US" dirty="0">
                <a:solidFill>
                  <a:schemeClr val="bg1"/>
                </a:solidFill>
              </a:rPr>
              <a:t>Hobbies </a:t>
            </a:r>
          </a:p>
        </p:txBody>
      </p:sp>
      <p:sp>
        <p:nvSpPr>
          <p:cNvPr id="10" name="Rounded Rectangle 9">
            <a:extLst>
              <a:ext uri="{FF2B5EF4-FFF2-40B4-BE49-F238E27FC236}">
                <a16:creationId xmlns:a16="http://schemas.microsoft.com/office/drawing/2014/main" id="{4DC6C656-088D-1347-81DE-03CA1040266C}"/>
              </a:ext>
            </a:extLst>
          </p:cNvPr>
          <p:cNvSpPr/>
          <p:nvPr/>
        </p:nvSpPr>
        <p:spPr>
          <a:xfrm>
            <a:off x="8356607" y="2473308"/>
            <a:ext cx="2228029" cy="27369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437D7651-0AA9-E74F-96A4-2247BCBB77E4}"/>
              </a:ext>
            </a:extLst>
          </p:cNvPr>
          <p:cNvSpPr txBox="1"/>
          <p:nvPr/>
        </p:nvSpPr>
        <p:spPr>
          <a:xfrm>
            <a:off x="8654575" y="2492667"/>
            <a:ext cx="1632091" cy="375403"/>
          </a:xfrm>
          <a:prstGeom prst="rect">
            <a:avLst/>
          </a:prstGeom>
          <a:noFill/>
        </p:spPr>
        <p:txBody>
          <a:bodyPr wrap="square" rtlCol="0">
            <a:spAutoFit/>
          </a:bodyPr>
          <a:lstStyle/>
          <a:p>
            <a:pPr algn="ctr"/>
            <a:r>
              <a:rPr lang="en-US" dirty="0">
                <a:solidFill>
                  <a:schemeClr val="bg1"/>
                </a:solidFill>
              </a:rPr>
              <a:t>Family</a:t>
            </a:r>
          </a:p>
        </p:txBody>
      </p:sp>
      <p:sp>
        <p:nvSpPr>
          <p:cNvPr id="13" name="TextBox 12">
            <a:extLst>
              <a:ext uri="{FF2B5EF4-FFF2-40B4-BE49-F238E27FC236}">
                <a16:creationId xmlns:a16="http://schemas.microsoft.com/office/drawing/2014/main" id="{1645FAA0-15A6-6945-B264-7AEE5587DC6D}"/>
              </a:ext>
            </a:extLst>
          </p:cNvPr>
          <p:cNvSpPr txBox="1"/>
          <p:nvPr/>
        </p:nvSpPr>
        <p:spPr>
          <a:xfrm>
            <a:off x="3481308" y="1672805"/>
            <a:ext cx="5229380" cy="369332"/>
          </a:xfrm>
          <a:prstGeom prst="rect">
            <a:avLst/>
          </a:prstGeom>
          <a:noFill/>
        </p:spPr>
        <p:txBody>
          <a:bodyPr wrap="none" rtlCol="0">
            <a:spAutoFit/>
          </a:bodyPr>
          <a:lstStyle/>
          <a:p>
            <a:r>
              <a:rPr lang="en-US" dirty="0"/>
              <a:t>| </a:t>
            </a:r>
            <a:r>
              <a:rPr lang="en-US" dirty="0">
                <a:hlinkClick r:id="rId2" action="ppaction://hlinksldjump"/>
              </a:rPr>
              <a:t>Home</a:t>
            </a:r>
            <a:r>
              <a:rPr lang="en-US" dirty="0"/>
              <a:t> | </a:t>
            </a:r>
            <a:r>
              <a:rPr lang="en-US" dirty="0">
                <a:hlinkClick r:id="rId3" action="ppaction://hlinksldjump"/>
              </a:rPr>
              <a:t>About me </a:t>
            </a:r>
            <a:r>
              <a:rPr lang="en-US" dirty="0"/>
              <a:t>| </a:t>
            </a:r>
            <a:r>
              <a:rPr lang="en-US" dirty="0">
                <a:hlinkClick r:id="rId4" action="ppaction://hlinksldjump"/>
              </a:rPr>
              <a:t>Hobbies</a:t>
            </a:r>
            <a:r>
              <a:rPr lang="en-US" dirty="0"/>
              <a:t> | </a:t>
            </a:r>
            <a:r>
              <a:rPr lang="en-US" dirty="0">
                <a:hlinkClick r:id="rId5" action="ppaction://hlinksldjump"/>
              </a:rPr>
              <a:t>Family</a:t>
            </a:r>
            <a:r>
              <a:rPr lang="en-US" dirty="0"/>
              <a:t> | </a:t>
            </a:r>
            <a:r>
              <a:rPr lang="en-US" dirty="0">
                <a:hlinkClick r:id="rId6" action="ppaction://hlinksldjump"/>
              </a:rPr>
              <a:t>Contact Us </a:t>
            </a:r>
            <a:r>
              <a:rPr lang="en-US" dirty="0"/>
              <a:t>|</a:t>
            </a:r>
          </a:p>
        </p:txBody>
      </p:sp>
      <p:pic>
        <p:nvPicPr>
          <p:cNvPr id="3" name="Picture 2">
            <a:extLst>
              <a:ext uri="{FF2B5EF4-FFF2-40B4-BE49-F238E27FC236}">
                <a16:creationId xmlns:a16="http://schemas.microsoft.com/office/drawing/2014/main" id="{BD69B060-1690-1043-9F98-0A3B56411917}"/>
              </a:ext>
            </a:extLst>
          </p:cNvPr>
          <p:cNvPicPr>
            <a:picLocks noChangeAspect="1"/>
          </p:cNvPicPr>
          <p:nvPr/>
        </p:nvPicPr>
        <p:blipFill>
          <a:blip r:embed="rId7"/>
          <a:stretch>
            <a:fillRect/>
          </a:stretch>
        </p:blipFill>
        <p:spPr>
          <a:xfrm>
            <a:off x="2121055" y="2938491"/>
            <a:ext cx="1213374" cy="2153739"/>
          </a:xfrm>
          <a:prstGeom prst="rect">
            <a:avLst/>
          </a:prstGeom>
          <a:ln>
            <a:solidFill>
              <a:schemeClr val="bg1"/>
            </a:solidFill>
          </a:ln>
        </p:spPr>
      </p:pic>
      <p:pic>
        <p:nvPicPr>
          <p:cNvPr id="11" name="Picture 10">
            <a:extLst>
              <a:ext uri="{FF2B5EF4-FFF2-40B4-BE49-F238E27FC236}">
                <a16:creationId xmlns:a16="http://schemas.microsoft.com/office/drawing/2014/main" id="{453A8DBF-AC6E-7B4D-A529-2441594734A8}"/>
              </a:ext>
            </a:extLst>
          </p:cNvPr>
          <p:cNvPicPr>
            <a:picLocks noChangeAspect="1"/>
          </p:cNvPicPr>
          <p:nvPr/>
        </p:nvPicPr>
        <p:blipFill>
          <a:blip r:embed="rId8"/>
          <a:stretch>
            <a:fillRect/>
          </a:stretch>
        </p:blipFill>
        <p:spPr>
          <a:xfrm rot="5400000">
            <a:off x="5230076" y="3322086"/>
            <a:ext cx="1765769" cy="1324327"/>
          </a:xfrm>
          <a:prstGeom prst="rect">
            <a:avLst/>
          </a:prstGeom>
          <a:ln>
            <a:solidFill>
              <a:schemeClr val="bg1"/>
            </a:solidFill>
          </a:ln>
        </p:spPr>
      </p:pic>
      <p:pic>
        <p:nvPicPr>
          <p:cNvPr id="15" name="Picture 14">
            <a:extLst>
              <a:ext uri="{FF2B5EF4-FFF2-40B4-BE49-F238E27FC236}">
                <a16:creationId xmlns:a16="http://schemas.microsoft.com/office/drawing/2014/main" id="{C0CD9965-6A26-4B4A-80C6-5D9BF79C01EC}"/>
              </a:ext>
            </a:extLst>
          </p:cNvPr>
          <p:cNvPicPr>
            <a:picLocks noChangeAspect="1"/>
          </p:cNvPicPr>
          <p:nvPr/>
        </p:nvPicPr>
        <p:blipFill>
          <a:blip r:embed="rId9"/>
          <a:stretch>
            <a:fillRect/>
          </a:stretch>
        </p:blipFill>
        <p:spPr>
          <a:xfrm>
            <a:off x="8356607" y="3313600"/>
            <a:ext cx="2228029" cy="1403519"/>
          </a:xfrm>
          <a:prstGeom prst="rect">
            <a:avLst/>
          </a:prstGeom>
          <a:ln>
            <a:solidFill>
              <a:schemeClr val="bg1"/>
            </a:solidFill>
          </a:ln>
        </p:spPr>
      </p:pic>
    </p:spTree>
    <p:extLst>
      <p:ext uri="{BB962C8B-B14F-4D97-AF65-F5344CB8AC3E}">
        <p14:creationId xmlns:p14="http://schemas.microsoft.com/office/powerpoint/2010/main" val="26273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B580E6-A724-2F43-A0E3-70BCB51E530D}"/>
              </a:ext>
            </a:extLst>
          </p:cNvPr>
          <p:cNvSpPr/>
          <p:nvPr/>
        </p:nvSpPr>
        <p:spPr>
          <a:xfrm>
            <a:off x="0" y="0"/>
            <a:ext cx="12192000" cy="14154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All about me.</a:t>
            </a:r>
          </a:p>
        </p:txBody>
      </p:sp>
      <p:sp>
        <p:nvSpPr>
          <p:cNvPr id="5" name="Rounded Rectangle 4">
            <a:extLst>
              <a:ext uri="{FF2B5EF4-FFF2-40B4-BE49-F238E27FC236}">
                <a16:creationId xmlns:a16="http://schemas.microsoft.com/office/drawing/2014/main" id="{DA75776D-2E02-AA45-9F83-6A8161BAABCC}"/>
              </a:ext>
            </a:extLst>
          </p:cNvPr>
          <p:cNvSpPr/>
          <p:nvPr/>
        </p:nvSpPr>
        <p:spPr>
          <a:xfrm>
            <a:off x="200416" y="1640911"/>
            <a:ext cx="11874674" cy="35198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369332"/>
          </a:xfrm>
          <a:prstGeom prst="rect">
            <a:avLst/>
          </a:prstGeom>
          <a:noFill/>
        </p:spPr>
        <p:txBody>
          <a:bodyPr wrap="square" rtlCol="0">
            <a:spAutoFit/>
          </a:bodyPr>
          <a:lstStyle/>
          <a:p>
            <a:pPr algn="ctr"/>
            <a:r>
              <a:rPr lang="en-US" b="1" dirty="0">
                <a:solidFill>
                  <a:schemeClr val="bg1"/>
                </a:solidFill>
              </a:rPr>
              <a:t>About me </a:t>
            </a:r>
          </a:p>
        </p:txBody>
      </p:sp>
      <p:sp>
        <p:nvSpPr>
          <p:cNvPr id="2" name="TextBox 1">
            <a:extLst>
              <a:ext uri="{FF2B5EF4-FFF2-40B4-BE49-F238E27FC236}">
                <a16:creationId xmlns:a16="http://schemas.microsoft.com/office/drawing/2014/main" id="{9118CDA8-689A-7B44-BDB5-AB39A25F42E4}"/>
              </a:ext>
            </a:extLst>
          </p:cNvPr>
          <p:cNvSpPr txBox="1"/>
          <p:nvPr/>
        </p:nvSpPr>
        <p:spPr>
          <a:xfrm>
            <a:off x="776614" y="2442575"/>
            <a:ext cx="5661764" cy="2031325"/>
          </a:xfrm>
          <a:prstGeom prst="rect">
            <a:avLst/>
          </a:prstGeom>
          <a:noFill/>
        </p:spPr>
        <p:txBody>
          <a:bodyPr wrap="square" rtlCol="0">
            <a:spAutoFit/>
          </a:bodyPr>
          <a:lstStyle/>
          <a:p>
            <a:pPr algn="ctr"/>
            <a:r>
              <a:rPr lang="en-US" sz="1400" dirty="0">
                <a:solidFill>
                  <a:schemeClr val="bg1"/>
                </a:solidFill>
              </a:rPr>
              <a:t>Here is just a little bit about me, I am a full-time student at John wood community college. I am majoring in the field of Graphic design; I have always had a very strong and high passion for art. All through high school I took every art class that I could get my hands on and I got to take a Graphic design class and Graphic communications class, this is really where I found what career I wanted to do. As of now I am a part time worker at The Home Depot, but one day I hope to be creating and designing things for people weather that be personal items or things for the business. </a:t>
            </a:r>
          </a:p>
          <a:p>
            <a:pPr algn="ctr"/>
            <a:endParaRPr lang="en-US" sz="1400" dirty="0">
              <a:solidFill>
                <a:schemeClr val="bg1"/>
              </a:solidFill>
            </a:endParaRPr>
          </a:p>
        </p:txBody>
      </p:sp>
      <p:pic>
        <p:nvPicPr>
          <p:cNvPr id="6" name="Picture 5">
            <a:extLst>
              <a:ext uri="{FF2B5EF4-FFF2-40B4-BE49-F238E27FC236}">
                <a16:creationId xmlns:a16="http://schemas.microsoft.com/office/drawing/2014/main" id="{74855E7A-3BE0-F544-917F-FB7566844CFA}"/>
              </a:ext>
            </a:extLst>
          </p:cNvPr>
          <p:cNvPicPr>
            <a:picLocks noChangeAspect="1"/>
          </p:cNvPicPr>
          <p:nvPr/>
        </p:nvPicPr>
        <p:blipFill>
          <a:blip r:embed="rId2"/>
          <a:stretch>
            <a:fillRect/>
          </a:stretch>
        </p:blipFill>
        <p:spPr>
          <a:xfrm>
            <a:off x="9303558" y="1697277"/>
            <a:ext cx="2111828" cy="3384564"/>
          </a:xfrm>
          <a:prstGeom prst="rect">
            <a:avLst/>
          </a:prstGeom>
          <a:ln>
            <a:solidFill>
              <a:schemeClr val="bg1"/>
            </a:solidFill>
          </a:ln>
        </p:spPr>
      </p:pic>
    </p:spTree>
    <p:extLst>
      <p:ext uri="{BB962C8B-B14F-4D97-AF65-F5344CB8AC3E}">
        <p14:creationId xmlns:p14="http://schemas.microsoft.com/office/powerpoint/2010/main" val="593484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B580E6-A724-2F43-A0E3-70BCB51E530D}"/>
              </a:ext>
            </a:extLst>
          </p:cNvPr>
          <p:cNvSpPr/>
          <p:nvPr/>
        </p:nvSpPr>
        <p:spPr>
          <a:xfrm>
            <a:off x="0" y="0"/>
            <a:ext cx="12192000" cy="14154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All about me</a:t>
            </a:r>
          </a:p>
        </p:txBody>
      </p:sp>
      <p:sp>
        <p:nvSpPr>
          <p:cNvPr id="5" name="Rounded Rectangle 4">
            <a:extLst>
              <a:ext uri="{FF2B5EF4-FFF2-40B4-BE49-F238E27FC236}">
                <a16:creationId xmlns:a16="http://schemas.microsoft.com/office/drawing/2014/main" id="{DA75776D-2E02-AA45-9F83-6A8161BAABCC}"/>
              </a:ext>
            </a:extLst>
          </p:cNvPr>
          <p:cNvSpPr/>
          <p:nvPr/>
        </p:nvSpPr>
        <p:spPr>
          <a:xfrm>
            <a:off x="200416" y="1640911"/>
            <a:ext cx="11874674" cy="35198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369332"/>
          </a:xfrm>
          <a:prstGeom prst="rect">
            <a:avLst/>
          </a:prstGeom>
          <a:noFill/>
        </p:spPr>
        <p:txBody>
          <a:bodyPr wrap="square" rtlCol="0">
            <a:spAutoFit/>
          </a:bodyPr>
          <a:lstStyle/>
          <a:p>
            <a:pPr algn="ctr"/>
            <a:r>
              <a:rPr lang="en-US" b="1" dirty="0">
                <a:solidFill>
                  <a:schemeClr val="bg1"/>
                </a:solidFill>
              </a:rPr>
              <a:t>Hobbies </a:t>
            </a:r>
          </a:p>
        </p:txBody>
      </p:sp>
      <p:sp>
        <p:nvSpPr>
          <p:cNvPr id="2" name="TextBox 1">
            <a:extLst>
              <a:ext uri="{FF2B5EF4-FFF2-40B4-BE49-F238E27FC236}">
                <a16:creationId xmlns:a16="http://schemas.microsoft.com/office/drawing/2014/main" id="{AE7D5D23-A792-5C45-A065-6319DECD2947}"/>
              </a:ext>
            </a:extLst>
          </p:cNvPr>
          <p:cNvSpPr txBox="1"/>
          <p:nvPr/>
        </p:nvSpPr>
        <p:spPr>
          <a:xfrm>
            <a:off x="601249" y="2442575"/>
            <a:ext cx="5837129" cy="2677656"/>
          </a:xfrm>
          <a:prstGeom prst="rect">
            <a:avLst/>
          </a:prstGeom>
          <a:noFill/>
        </p:spPr>
        <p:txBody>
          <a:bodyPr wrap="square" rtlCol="0">
            <a:spAutoFit/>
          </a:bodyPr>
          <a:lstStyle/>
          <a:p>
            <a:pPr algn="ctr"/>
            <a:r>
              <a:rPr lang="en-US" sz="1400" dirty="0">
                <a:solidFill>
                  <a:schemeClr val="bg1"/>
                </a:solidFill>
              </a:rPr>
              <a:t>I enjoy anything that involves me being creative or thinking outside the box, I really enjoy being able to put my mind to it and see what I can make out of it. I have recently made hangers for a bridal party by using my circuit, but there needed to be more than just lettering on the hangers so I thought what way could I make these hangers their own and like ones I have never seen before. I added flowers to help add in the colors of the wedding but to also add a three-D design to them. I really thought about how these would look in pictures from a distance with the dresses hanging on them. So out of every hobby I can think of would be designing something and being artsy and creative. I love to make art and push myself even if the projects end in a complete flop.  </a:t>
            </a:r>
          </a:p>
          <a:p>
            <a:pPr algn="ctr"/>
            <a:endParaRPr lang="en-US" sz="1400" dirty="0">
              <a:solidFill>
                <a:schemeClr val="bg1"/>
              </a:solidFill>
            </a:endParaRPr>
          </a:p>
        </p:txBody>
      </p:sp>
      <p:pic>
        <p:nvPicPr>
          <p:cNvPr id="6" name="Picture 5">
            <a:extLst>
              <a:ext uri="{FF2B5EF4-FFF2-40B4-BE49-F238E27FC236}">
                <a16:creationId xmlns:a16="http://schemas.microsoft.com/office/drawing/2014/main" id="{66315460-FEBD-1B40-9031-77A6729F67A5}"/>
              </a:ext>
            </a:extLst>
          </p:cNvPr>
          <p:cNvPicPr>
            <a:picLocks noChangeAspect="1"/>
          </p:cNvPicPr>
          <p:nvPr/>
        </p:nvPicPr>
        <p:blipFill>
          <a:blip r:embed="rId2"/>
          <a:stretch>
            <a:fillRect/>
          </a:stretch>
        </p:blipFill>
        <p:spPr>
          <a:xfrm rot="5400000">
            <a:off x="6469288" y="2084052"/>
            <a:ext cx="2325915" cy="1744436"/>
          </a:xfrm>
          <a:prstGeom prst="rect">
            <a:avLst/>
          </a:prstGeom>
          <a:ln>
            <a:solidFill>
              <a:schemeClr val="bg1"/>
            </a:solidFill>
          </a:ln>
        </p:spPr>
      </p:pic>
      <p:pic>
        <p:nvPicPr>
          <p:cNvPr id="9" name="Picture 8">
            <a:extLst>
              <a:ext uri="{FF2B5EF4-FFF2-40B4-BE49-F238E27FC236}">
                <a16:creationId xmlns:a16="http://schemas.microsoft.com/office/drawing/2014/main" id="{7C2E9CCB-1426-614A-8186-6DD30B6E51F1}"/>
              </a:ext>
            </a:extLst>
          </p:cNvPr>
          <p:cNvPicPr>
            <a:picLocks noChangeAspect="1"/>
          </p:cNvPicPr>
          <p:nvPr/>
        </p:nvPicPr>
        <p:blipFill>
          <a:blip r:embed="rId3"/>
          <a:stretch>
            <a:fillRect/>
          </a:stretch>
        </p:blipFill>
        <p:spPr>
          <a:xfrm rot="5400000">
            <a:off x="9067345" y="3149038"/>
            <a:ext cx="2180772" cy="1635579"/>
          </a:xfrm>
          <a:prstGeom prst="rect">
            <a:avLst/>
          </a:prstGeom>
          <a:ln>
            <a:solidFill>
              <a:schemeClr val="bg1"/>
            </a:solidFill>
          </a:ln>
        </p:spPr>
      </p:pic>
    </p:spTree>
    <p:extLst>
      <p:ext uri="{BB962C8B-B14F-4D97-AF65-F5344CB8AC3E}">
        <p14:creationId xmlns:p14="http://schemas.microsoft.com/office/powerpoint/2010/main" val="339846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B580E6-A724-2F43-A0E3-70BCB51E530D}"/>
              </a:ext>
            </a:extLst>
          </p:cNvPr>
          <p:cNvSpPr/>
          <p:nvPr/>
        </p:nvSpPr>
        <p:spPr>
          <a:xfrm>
            <a:off x="0" y="0"/>
            <a:ext cx="12192000" cy="14154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All about me</a:t>
            </a:r>
          </a:p>
        </p:txBody>
      </p:sp>
      <p:sp>
        <p:nvSpPr>
          <p:cNvPr id="5" name="Rounded Rectangle 4">
            <a:extLst>
              <a:ext uri="{FF2B5EF4-FFF2-40B4-BE49-F238E27FC236}">
                <a16:creationId xmlns:a16="http://schemas.microsoft.com/office/drawing/2014/main" id="{DA75776D-2E02-AA45-9F83-6A8161BAABCC}"/>
              </a:ext>
            </a:extLst>
          </p:cNvPr>
          <p:cNvSpPr/>
          <p:nvPr/>
        </p:nvSpPr>
        <p:spPr>
          <a:xfrm>
            <a:off x="200416" y="1640911"/>
            <a:ext cx="11874674" cy="35198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369332"/>
          </a:xfrm>
          <a:prstGeom prst="rect">
            <a:avLst/>
          </a:prstGeom>
          <a:noFill/>
        </p:spPr>
        <p:txBody>
          <a:bodyPr wrap="square" rtlCol="0">
            <a:spAutoFit/>
          </a:bodyPr>
          <a:lstStyle/>
          <a:p>
            <a:pPr algn="ctr"/>
            <a:r>
              <a:rPr lang="en-US" b="1" dirty="0">
                <a:solidFill>
                  <a:schemeClr val="bg1"/>
                </a:solidFill>
              </a:rPr>
              <a:t>Family  </a:t>
            </a:r>
          </a:p>
        </p:txBody>
      </p:sp>
      <p:sp>
        <p:nvSpPr>
          <p:cNvPr id="6" name="TextBox 5">
            <a:extLst>
              <a:ext uri="{FF2B5EF4-FFF2-40B4-BE49-F238E27FC236}">
                <a16:creationId xmlns:a16="http://schemas.microsoft.com/office/drawing/2014/main" id="{A788E12E-800C-3E4C-A050-EC70D761E984}"/>
              </a:ext>
            </a:extLst>
          </p:cNvPr>
          <p:cNvSpPr txBox="1"/>
          <p:nvPr/>
        </p:nvSpPr>
        <p:spPr>
          <a:xfrm>
            <a:off x="504173" y="2480153"/>
            <a:ext cx="5733790" cy="1815882"/>
          </a:xfrm>
          <a:prstGeom prst="rect">
            <a:avLst/>
          </a:prstGeom>
          <a:noFill/>
        </p:spPr>
        <p:txBody>
          <a:bodyPr wrap="square" rtlCol="0">
            <a:spAutoFit/>
          </a:bodyPr>
          <a:lstStyle/>
          <a:p>
            <a:pPr algn="ctr"/>
            <a:r>
              <a:rPr lang="en-US" sz="1400" dirty="0">
                <a:solidFill>
                  <a:schemeClr val="bg1"/>
                </a:solidFill>
              </a:rPr>
              <a:t>I come from a family of six, I am one out of four children. With two older sisters and one little brother. Making our poor little brother the only boy. My two older sisters are my Half siblings even though I don’t think of them that way. I am a big family person and I say this because I couldn’t be doing what I love to day by getting my education for a field that I love and strive to be apart of. My family has pushed me to be the best I can be in school and to do the things that I love and that will benefit me in the long run.</a:t>
            </a:r>
          </a:p>
          <a:p>
            <a:pPr algn="ctr"/>
            <a:endParaRPr lang="en-US" sz="1400" dirty="0">
              <a:solidFill>
                <a:schemeClr val="bg1"/>
              </a:solidFill>
            </a:endParaRPr>
          </a:p>
        </p:txBody>
      </p:sp>
      <p:pic>
        <p:nvPicPr>
          <p:cNvPr id="3" name="Picture 2">
            <a:extLst>
              <a:ext uri="{FF2B5EF4-FFF2-40B4-BE49-F238E27FC236}">
                <a16:creationId xmlns:a16="http://schemas.microsoft.com/office/drawing/2014/main" id="{C3D82C09-95C1-6C49-9CFA-C1A0820FBD3D}"/>
              </a:ext>
            </a:extLst>
          </p:cNvPr>
          <p:cNvPicPr>
            <a:picLocks noChangeAspect="1"/>
          </p:cNvPicPr>
          <p:nvPr/>
        </p:nvPicPr>
        <p:blipFill>
          <a:blip r:embed="rId2"/>
          <a:stretch>
            <a:fillRect/>
          </a:stretch>
        </p:blipFill>
        <p:spPr>
          <a:xfrm>
            <a:off x="7053943" y="1927077"/>
            <a:ext cx="4768482" cy="3003846"/>
          </a:xfrm>
          <a:prstGeom prst="rect">
            <a:avLst/>
          </a:prstGeom>
          <a:ln>
            <a:solidFill>
              <a:schemeClr val="bg1"/>
            </a:solidFill>
          </a:ln>
        </p:spPr>
      </p:pic>
    </p:spTree>
    <p:extLst>
      <p:ext uri="{BB962C8B-B14F-4D97-AF65-F5344CB8AC3E}">
        <p14:creationId xmlns:p14="http://schemas.microsoft.com/office/powerpoint/2010/main" val="189338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B580E6-A724-2F43-A0E3-70BCB51E530D}"/>
              </a:ext>
            </a:extLst>
          </p:cNvPr>
          <p:cNvSpPr/>
          <p:nvPr/>
        </p:nvSpPr>
        <p:spPr>
          <a:xfrm>
            <a:off x="0" y="0"/>
            <a:ext cx="12192000" cy="14154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All about me</a:t>
            </a:r>
          </a:p>
        </p:txBody>
      </p:sp>
      <p:sp>
        <p:nvSpPr>
          <p:cNvPr id="5" name="Rounded Rectangle 4">
            <a:extLst>
              <a:ext uri="{FF2B5EF4-FFF2-40B4-BE49-F238E27FC236}">
                <a16:creationId xmlns:a16="http://schemas.microsoft.com/office/drawing/2014/main" id="{DA75776D-2E02-AA45-9F83-6A8161BAABCC}"/>
              </a:ext>
            </a:extLst>
          </p:cNvPr>
          <p:cNvSpPr/>
          <p:nvPr/>
        </p:nvSpPr>
        <p:spPr>
          <a:xfrm>
            <a:off x="200416" y="1640911"/>
            <a:ext cx="11874674" cy="35198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8" name="TextBox 7">
            <a:extLst>
              <a:ext uri="{FF2B5EF4-FFF2-40B4-BE49-F238E27FC236}">
                <a16:creationId xmlns:a16="http://schemas.microsoft.com/office/drawing/2014/main" id="{0B4F374B-83CF-CF4C-A482-B653FD4AC439}"/>
              </a:ext>
            </a:extLst>
          </p:cNvPr>
          <p:cNvSpPr txBox="1"/>
          <p:nvPr/>
        </p:nvSpPr>
        <p:spPr>
          <a:xfrm>
            <a:off x="504172" y="1929007"/>
            <a:ext cx="1450932" cy="369332"/>
          </a:xfrm>
          <a:prstGeom prst="rect">
            <a:avLst/>
          </a:prstGeom>
          <a:noFill/>
        </p:spPr>
        <p:txBody>
          <a:bodyPr wrap="square" rtlCol="0">
            <a:spAutoFit/>
          </a:bodyPr>
          <a:lstStyle/>
          <a:p>
            <a:pPr algn="ctr"/>
            <a:r>
              <a:rPr lang="en-US" b="1" dirty="0">
                <a:solidFill>
                  <a:schemeClr val="bg1"/>
                </a:solidFill>
              </a:rPr>
              <a:t>Contact Us   </a:t>
            </a:r>
          </a:p>
        </p:txBody>
      </p:sp>
      <p:sp>
        <p:nvSpPr>
          <p:cNvPr id="2" name="TextBox 1">
            <a:extLst>
              <a:ext uri="{FF2B5EF4-FFF2-40B4-BE49-F238E27FC236}">
                <a16:creationId xmlns:a16="http://schemas.microsoft.com/office/drawing/2014/main" id="{502FC84C-288E-D447-8610-432361DDE965}"/>
              </a:ext>
            </a:extLst>
          </p:cNvPr>
          <p:cNvSpPr txBox="1"/>
          <p:nvPr/>
        </p:nvSpPr>
        <p:spPr>
          <a:xfrm>
            <a:off x="-375781" y="2523809"/>
            <a:ext cx="4158642" cy="1477328"/>
          </a:xfrm>
          <a:prstGeom prst="rect">
            <a:avLst/>
          </a:prstGeom>
          <a:noFill/>
        </p:spPr>
        <p:txBody>
          <a:bodyPr wrap="square" rtlCol="0">
            <a:spAutoFit/>
          </a:bodyPr>
          <a:lstStyle/>
          <a:p>
            <a:pPr algn="ctr"/>
            <a:r>
              <a:rPr lang="en-US" dirty="0">
                <a:solidFill>
                  <a:schemeClr val="bg1"/>
                </a:solidFill>
              </a:rPr>
              <a:t>Raelyn Lightfoot</a:t>
            </a:r>
          </a:p>
          <a:p>
            <a:pPr algn="ctr"/>
            <a:r>
              <a:rPr lang="en-US" dirty="0">
                <a:solidFill>
                  <a:schemeClr val="bg1"/>
                </a:solidFill>
              </a:rPr>
              <a:t>Phone number: </a:t>
            </a:r>
          </a:p>
          <a:p>
            <a:pPr algn="ctr"/>
            <a:r>
              <a:rPr lang="en-US" dirty="0">
                <a:solidFill>
                  <a:schemeClr val="bg1"/>
                </a:solidFill>
              </a:rPr>
              <a:t>217-440-0716</a:t>
            </a:r>
          </a:p>
          <a:p>
            <a:pPr algn="ctr"/>
            <a:r>
              <a:rPr lang="en-US" dirty="0">
                <a:solidFill>
                  <a:schemeClr val="bg1"/>
                </a:solidFill>
              </a:rPr>
              <a:t>Email:</a:t>
            </a:r>
          </a:p>
          <a:p>
            <a:pPr algn="ctr"/>
            <a:r>
              <a:rPr lang="en-US" dirty="0" err="1">
                <a:solidFill>
                  <a:schemeClr val="bg1"/>
                </a:solidFill>
              </a:rPr>
              <a:t>raeraelightfoot@gmail.com</a:t>
            </a:r>
            <a:endParaRPr lang="en-US" dirty="0">
              <a:solidFill>
                <a:schemeClr val="bg1"/>
              </a:solidFill>
            </a:endParaRPr>
          </a:p>
        </p:txBody>
      </p:sp>
    </p:spTree>
    <p:extLst>
      <p:ext uri="{BB962C8B-B14F-4D97-AF65-F5344CB8AC3E}">
        <p14:creationId xmlns:p14="http://schemas.microsoft.com/office/powerpoint/2010/main" val="41473801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TotalTime>
  <Words>460</Words>
  <Application>Microsoft Macintosh PowerPoint</Application>
  <PresentationFormat>Widescreen</PresentationFormat>
  <Paragraphs>21</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cp:revision>
  <dcterms:created xsi:type="dcterms:W3CDTF">2021-10-12T13:54:20Z</dcterms:created>
  <dcterms:modified xsi:type="dcterms:W3CDTF">2021-10-19T13:46:46Z</dcterms:modified>
</cp:coreProperties>
</file>

<file path=docProps/thumbnail.jpeg>
</file>